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570A-2BFE-4F11-BD30-99A9504CFC13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C1DB-D3A9-4EAA-90B7-A1292FC57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6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570A-2BFE-4F11-BD30-99A9504CFC13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C1DB-D3A9-4EAA-90B7-A1292FC57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709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570A-2BFE-4F11-BD30-99A9504CFC13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C1DB-D3A9-4EAA-90B7-A1292FC57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82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04844" y="365125"/>
            <a:ext cx="8548955" cy="1325563"/>
          </a:xfrm>
        </p:spPr>
        <p:txBody>
          <a:bodyPr/>
          <a:lstStyle>
            <a:lvl1pPr algn="r" rtl="1">
              <a:defRPr>
                <a:solidFill>
                  <a:srgbClr val="0070C0"/>
                </a:solidFill>
                <a:cs typeface="B Nazanin" panose="00000400000000000000" pitchFamily="2" charset="-78"/>
              </a:defRPr>
            </a:lvl1pPr>
          </a:lstStyle>
          <a:p>
            <a:r>
              <a:rPr lang="fa-IR" dirty="0" smtClean="0"/>
              <a:t>تیتر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770" y="1825625"/>
            <a:ext cx="10388029" cy="435133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570A-2BFE-4F11-BD30-99A9504CFC13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defRPr>
            </a:lvl1pPr>
          </a:lstStyle>
          <a:p>
            <a:r>
              <a:rPr lang="fa-IR" dirty="0" smtClean="0"/>
              <a:t>هفتمین همایش پیشرفت های معماری سازمانی ایران ، آبان ماه 1402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C1DB-D3A9-4EAA-90B7-A1292FC573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86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570A-2BFE-4F11-BD30-99A9504CFC13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C1DB-D3A9-4EAA-90B7-A1292FC57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570A-2BFE-4F11-BD30-99A9504CFC13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C1DB-D3A9-4EAA-90B7-A1292FC57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79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570A-2BFE-4F11-BD30-99A9504CFC13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C1DB-D3A9-4EAA-90B7-A1292FC57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69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570A-2BFE-4F11-BD30-99A9504CFC13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C1DB-D3A9-4EAA-90B7-A1292FC57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52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570A-2BFE-4F11-BD30-99A9504CFC13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C1DB-D3A9-4EAA-90B7-A1292FC57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29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570A-2BFE-4F11-BD30-99A9504CFC13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C1DB-D3A9-4EAA-90B7-A1292FC57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47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570A-2BFE-4F11-BD30-99A9504CFC13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C1DB-D3A9-4EAA-90B7-A1292FC57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9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C570A-2BFE-4F11-BD30-99A9504CFC13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EC1DB-D3A9-4EAA-90B7-A1292FC57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16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20974"/>
            <a:ext cx="12193057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0726" y="1165860"/>
            <a:ext cx="8074083" cy="673332"/>
          </a:xfrm>
        </p:spPr>
        <p:txBody>
          <a:bodyPr>
            <a:normAutofit fontScale="90000"/>
          </a:bodyPr>
          <a:lstStyle/>
          <a:p>
            <a:pPr algn="r"/>
            <a:r>
              <a:rPr lang="fa-IR" sz="4400" dirty="0" smtClean="0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عنوان مقاله</a:t>
            </a:r>
            <a:endParaRPr lang="en-US" sz="4400" dirty="0">
              <a:solidFill>
                <a:schemeClr val="accent1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095471" y="3783077"/>
            <a:ext cx="5912428" cy="1235732"/>
          </a:xfrm>
        </p:spPr>
        <p:txBody>
          <a:bodyPr>
            <a:normAutofit/>
          </a:bodyPr>
          <a:lstStyle/>
          <a:p>
            <a:pPr algn="r">
              <a:spcBef>
                <a:spcPct val="0"/>
              </a:spcBef>
            </a:pPr>
            <a:r>
              <a:rPr lang="fa-IR" dirty="0">
                <a:solidFill>
                  <a:srgbClr val="0070C0"/>
                </a:solidFill>
                <a:latin typeface="+mj-lt"/>
                <a:ea typeface="+mj-ea"/>
                <a:cs typeface="B Nazanin" panose="00000400000000000000" pitchFamily="2" charset="-78"/>
              </a:rPr>
              <a:t>نام و نام خانوادگی ارائه دهندگان</a:t>
            </a:r>
            <a:endParaRPr lang="en-US" dirty="0">
              <a:solidFill>
                <a:srgbClr val="0070C0"/>
              </a:solidFill>
              <a:latin typeface="+mj-lt"/>
              <a:ea typeface="+mj-ea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9662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3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8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B Nazanin</vt:lpstr>
      <vt:lpstr>Calibri</vt:lpstr>
      <vt:lpstr>Calibri Light</vt:lpstr>
      <vt:lpstr>Office Theme</vt:lpstr>
      <vt:lpstr>عنوان مقاله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مقاله</dc:title>
  <dc:creator>Mojgan Azizi</dc:creator>
  <cp:lastModifiedBy>Mojgan Azizi</cp:lastModifiedBy>
  <cp:revision>3</cp:revision>
  <dcterms:created xsi:type="dcterms:W3CDTF">2023-11-11T13:53:10Z</dcterms:created>
  <dcterms:modified xsi:type="dcterms:W3CDTF">2023-11-11T14:05:38Z</dcterms:modified>
</cp:coreProperties>
</file>