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0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8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04844" y="365125"/>
            <a:ext cx="8548955" cy="1325563"/>
          </a:xfrm>
        </p:spPr>
        <p:txBody>
          <a:bodyPr/>
          <a:lstStyle>
            <a:lvl1pPr algn="r" rtl="1">
              <a:defRPr>
                <a:solidFill>
                  <a:srgbClr val="0070C0"/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/>
              <a:t>تیتر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770" y="1825625"/>
            <a:ext cx="10388029" cy="4351338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/>
              <a:t>هفتمین همایش پیشرفت های معماری سازمانی ایران ، آبان ماه 1402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7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6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5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9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570A-2BFE-4F11-BD30-99A9504CFC13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C1DB-D3A9-4EAA-90B7-A1292FC57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1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11F543-8463-3D7D-521E-8F9C6A5C5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7671"/>
            <a:ext cx="12192000" cy="68264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7695" y="1725258"/>
            <a:ext cx="8074083" cy="673332"/>
          </a:xfrm>
        </p:spPr>
        <p:txBody>
          <a:bodyPr>
            <a:normAutofit fontScale="90000"/>
          </a:bodyPr>
          <a:lstStyle/>
          <a:p>
            <a:pPr algn="r"/>
            <a:r>
              <a:rPr lang="fa-IR" sz="4400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عنوان مقاله</a:t>
            </a:r>
            <a:endParaRPr lang="en-US" sz="4400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977137" y="3223679"/>
            <a:ext cx="5912428" cy="1235732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fa-IR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نام و نام خانوادگی ارائه دهندگان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662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D768FC-6EA3-2743-C391-EDDEBE4370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4867" y="0"/>
            <a:ext cx="1224842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EF0EE2-EEED-EA0D-0605-A0D482730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4381" y="0"/>
            <a:ext cx="9144000" cy="2387600"/>
          </a:xfrm>
        </p:spPr>
        <p:txBody>
          <a:bodyPr>
            <a:normAutofit/>
          </a:bodyPr>
          <a:lstStyle/>
          <a:p>
            <a:r>
              <a:rPr lang="fa-IR" sz="4400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تیتر:</a:t>
            </a:r>
            <a:endParaRPr lang="en-US" sz="4400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A7D1C-05E1-5BF2-448A-6F00DEB84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62511"/>
            <a:ext cx="9144000" cy="357065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7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Office Theme</vt:lpstr>
      <vt:lpstr>عنوان مقاله</vt:lpstr>
      <vt:lpstr>تیتر: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Mojgan Azizi</dc:creator>
  <cp:lastModifiedBy>Sadegh Aref</cp:lastModifiedBy>
  <cp:revision>5</cp:revision>
  <dcterms:created xsi:type="dcterms:W3CDTF">2023-11-11T13:53:10Z</dcterms:created>
  <dcterms:modified xsi:type="dcterms:W3CDTF">2024-06-15T15:06:43Z</dcterms:modified>
</cp:coreProperties>
</file>